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5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19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89" r:id="rId23"/>
    <p:sldId id="493" r:id="rId24"/>
    <p:sldId id="494" r:id="rId25"/>
    <p:sldId id="657" r:id="rId26"/>
    <p:sldId id="658" r:id="rId27"/>
    <p:sldId id="661" r:id="rId28"/>
    <p:sldId id="477" r:id="rId29"/>
    <p:sldId id="399" r:id="rId30"/>
    <p:sldId id="409" r:id="rId31"/>
    <p:sldId id="481" r:id="rId32"/>
    <p:sldId id="482" r:id="rId33"/>
    <p:sldId id="6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7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10" Type="http://schemas.openxmlformats.org/officeDocument/2006/relationships/image" Target="../media/image2.png"/><Relationship Id="rId4" Type="http://schemas.openxmlformats.org/officeDocument/2006/relationships/image" Target="../media/image59.tiff"/><Relationship Id="rId9" Type="http://schemas.openxmlformats.org/officeDocument/2006/relationships/hyperlink" Target="https://anubhavtraining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64.jpg"/><Relationship Id="rId7" Type="http://schemas.openxmlformats.org/officeDocument/2006/relationships/image" Target="../media/image6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6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Corporate_Full_Stack_Training/blob/master/Day%207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5381654" cy="481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manifest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View1.xml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View2.xml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moreinfo.fragment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supplierTab.fragment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View1.controller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View1.controller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Add.view.xml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Add.controller.js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13375</TotalTime>
  <Words>1153</Words>
  <Application>Microsoft Office PowerPoint</Application>
  <PresentationFormat>Widescreen</PresentationFormat>
  <Paragraphs>182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Benton Sans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649</cp:revision>
  <dcterms:created xsi:type="dcterms:W3CDTF">2016-07-10T03:33:26Z</dcterms:created>
  <dcterms:modified xsi:type="dcterms:W3CDTF">2021-06-01T10:48:50Z</dcterms:modified>
</cp:coreProperties>
</file>